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8288000" cy="10287000"/>
  <p:notesSz cx="6858000" cy="9144000"/>
  <p:embeddedFontLst>
    <p:embeddedFont>
      <p:font typeface="芫荽" panose="020B0604020202020204" charset="-12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2" d="100"/>
          <a:sy n="32" d="100"/>
        </p:scale>
        <p:origin x="53" y="76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8400228"/>
            <a:ext cx="18450974" cy="1886772"/>
          </a:xfrm>
          <a:prstGeom prst="rect">
            <a:avLst/>
          </a:prstGeom>
          <a:solidFill>
            <a:srgbClr val="CFC9C3"/>
          </a:solidFill>
        </p:spPr>
      </p:sp>
      <p:sp>
        <p:nvSpPr>
          <p:cNvPr id="3" name="AutoShape 3"/>
          <p:cNvSpPr/>
          <p:nvPr/>
        </p:nvSpPr>
        <p:spPr>
          <a:xfrm>
            <a:off x="0" y="0"/>
            <a:ext cx="18288000" cy="8400228"/>
          </a:xfrm>
          <a:prstGeom prst="rect">
            <a:avLst/>
          </a:prstGeom>
          <a:solidFill>
            <a:srgbClr val="E8E7E5"/>
          </a:solidFill>
        </p:spPr>
      </p:sp>
      <p:sp>
        <p:nvSpPr>
          <p:cNvPr id="4" name="TextBox 4"/>
          <p:cNvSpPr txBox="1"/>
          <p:nvPr/>
        </p:nvSpPr>
        <p:spPr>
          <a:xfrm>
            <a:off x="5560801" y="3082789"/>
            <a:ext cx="8673808" cy="126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79"/>
              </a:lnSpc>
            </a:pPr>
            <a:r>
              <a:rPr lang="en-US" sz="8799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4/2開會簡報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767520" y="5808580"/>
            <a:ext cx="10752960" cy="730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姜筱雲 連湘琪 邵紫綺 李曼鈺 范雅淇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44000" y="0"/>
            <a:ext cx="9144000" cy="10287000"/>
          </a:xfrm>
          <a:prstGeom prst="rect">
            <a:avLst/>
          </a:prstGeom>
          <a:solidFill>
            <a:srgbClr val="CFC9C3"/>
          </a:solidFill>
        </p:spPr>
      </p:sp>
      <p:sp>
        <p:nvSpPr>
          <p:cNvPr id="3" name="Freeform 3"/>
          <p:cNvSpPr/>
          <p:nvPr/>
        </p:nvSpPr>
        <p:spPr>
          <a:xfrm>
            <a:off x="10090558" y="4936214"/>
            <a:ext cx="7416189" cy="5350786"/>
          </a:xfrm>
          <a:custGeom>
            <a:avLst/>
            <a:gdLst/>
            <a:ahLst/>
            <a:cxnLst/>
            <a:rect l="l" t="t" r="r" b="b"/>
            <a:pathLst>
              <a:path w="7416189" h="5350786">
                <a:moveTo>
                  <a:pt x="0" y="0"/>
                </a:moveTo>
                <a:lnTo>
                  <a:pt x="7416189" y="0"/>
                </a:lnTo>
                <a:lnTo>
                  <a:pt x="7416189" y="5350786"/>
                </a:lnTo>
                <a:lnTo>
                  <a:pt x="0" y="5350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36802" y="902309"/>
            <a:ext cx="8407198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選定主題-智能會議助理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33184" y="1866900"/>
            <a:ext cx="8310816" cy="6848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endParaRPr dirty="0"/>
          </a:p>
          <a:p>
            <a:pPr algn="just">
              <a:lnSpc>
                <a:spcPts val="4440"/>
              </a:lnSpc>
              <a:spcBef>
                <a:spcPct val="0"/>
              </a:spcBef>
            </a:pPr>
            <a:r>
              <a:rPr lang="en-US" altLang="zh-TW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1.</a:t>
            </a:r>
            <a:r>
              <a:rPr lang="en-US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會議內容管理與檢索：</a:t>
            </a:r>
          </a:p>
          <a:p>
            <a:pPr marL="798842" lvl="1" indent="-399421" algn="just">
              <a:lnSpc>
                <a:spcPts val="4440"/>
              </a:lnSpc>
              <a:buFont typeface="Arial"/>
              <a:buChar char="•"/>
            </a:pPr>
            <a:r>
              <a:rPr lang="en-US" sz="3700" dirty="0" err="1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文本處理</a:t>
            </a:r>
            <a:r>
              <a:rPr lang="en-US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(NLP)</a:t>
            </a:r>
          </a:p>
          <a:p>
            <a:pPr marL="798842" lvl="1" indent="-399421" algn="just">
              <a:lnSpc>
                <a:spcPts val="4440"/>
              </a:lnSpc>
              <a:spcBef>
                <a:spcPct val="0"/>
              </a:spcBef>
              <a:buFont typeface="Arial"/>
              <a:buChar char="•"/>
            </a:pPr>
            <a:r>
              <a:rPr lang="en-US" sz="3700" dirty="0" err="1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智能檢索</a:t>
            </a:r>
            <a:r>
              <a:rPr lang="en-US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(</a:t>
            </a:r>
            <a:r>
              <a:rPr lang="en-US" sz="3700" dirty="0" err="1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RAG+LangChain</a:t>
            </a:r>
            <a:r>
              <a:rPr lang="en-US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)</a:t>
            </a:r>
          </a:p>
          <a:p>
            <a:pPr marL="798842" lvl="1" indent="-399421" algn="just">
              <a:lnSpc>
                <a:spcPts val="4440"/>
              </a:lnSpc>
              <a:buFont typeface="Arial"/>
              <a:buChar char="•"/>
            </a:pPr>
            <a:r>
              <a:rPr lang="en-US" sz="3700" dirty="0" err="1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跨會議內容關聯分析</a:t>
            </a:r>
            <a:endParaRPr lang="en-US" sz="3700" dirty="0">
              <a:solidFill>
                <a:srgbClr val="646464"/>
              </a:solidFill>
              <a:latin typeface="芫荽"/>
              <a:ea typeface="芫荽"/>
              <a:cs typeface="芫荽"/>
              <a:sym typeface="芫荽"/>
            </a:endParaRPr>
          </a:p>
          <a:p>
            <a:pPr algn="just">
              <a:lnSpc>
                <a:spcPts val="4440"/>
              </a:lnSpc>
              <a:spcBef>
                <a:spcPct val="0"/>
              </a:spcBef>
            </a:pPr>
            <a:r>
              <a:rPr lang="en-US" altLang="zh-TW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2.</a:t>
            </a:r>
            <a:r>
              <a:rPr lang="en-US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深入分析與整合：</a:t>
            </a:r>
          </a:p>
          <a:p>
            <a:pPr marL="798842" lvl="1" indent="-399421" algn="just">
              <a:lnSpc>
                <a:spcPts val="4440"/>
              </a:lnSpc>
              <a:buFont typeface="Arial"/>
              <a:buChar char="•"/>
            </a:pPr>
            <a:r>
              <a:rPr lang="en-US" sz="3700" dirty="0" err="1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決策追蹤（MCP+LLM</a:t>
            </a:r>
            <a:r>
              <a:rPr lang="en-US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）</a:t>
            </a:r>
          </a:p>
          <a:p>
            <a:pPr marL="798842" lvl="1" indent="-399421" algn="just">
              <a:lnSpc>
                <a:spcPts val="4440"/>
              </a:lnSpc>
              <a:buFont typeface="Arial"/>
              <a:buChar char="•"/>
            </a:pPr>
            <a:r>
              <a:rPr lang="en-US" sz="3700" dirty="0" err="1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行動項目管理</a:t>
            </a:r>
            <a:endParaRPr lang="en-US" sz="3700" dirty="0">
              <a:solidFill>
                <a:srgbClr val="646464"/>
              </a:solidFill>
              <a:latin typeface="芫荽"/>
              <a:ea typeface="芫荽"/>
              <a:cs typeface="芫荽"/>
              <a:sym typeface="芫荽"/>
            </a:endParaRPr>
          </a:p>
          <a:p>
            <a:pPr marL="798842" lvl="1" indent="-399421" algn="just">
              <a:lnSpc>
                <a:spcPts val="4440"/>
              </a:lnSpc>
              <a:buFont typeface="Arial"/>
              <a:buChar char="•"/>
            </a:pPr>
            <a:r>
              <a:rPr lang="en-US" sz="3700" dirty="0" err="1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會議趨勢分析</a:t>
            </a:r>
            <a:endParaRPr lang="en-US" sz="3700" dirty="0">
              <a:solidFill>
                <a:srgbClr val="646464"/>
              </a:solidFill>
              <a:latin typeface="芫荽"/>
              <a:ea typeface="芫荽"/>
              <a:cs typeface="芫荽"/>
              <a:sym typeface="芫荽"/>
            </a:endParaRPr>
          </a:p>
          <a:p>
            <a:pPr algn="just">
              <a:lnSpc>
                <a:spcPts val="4440"/>
              </a:lnSpc>
            </a:pPr>
            <a:r>
              <a:rPr lang="en-US" altLang="zh-TW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3.</a:t>
            </a:r>
            <a:r>
              <a:rPr lang="en-US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智能問答與建議：</a:t>
            </a:r>
          </a:p>
          <a:p>
            <a:pPr marL="798842" lvl="1" indent="-399421" algn="just">
              <a:lnSpc>
                <a:spcPts val="4440"/>
              </a:lnSpc>
              <a:buFont typeface="Arial"/>
              <a:buChar char="•"/>
            </a:pPr>
            <a:r>
              <a:rPr lang="en-US" sz="3700" dirty="0" err="1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一致性檢查</a:t>
            </a:r>
            <a:r>
              <a:rPr lang="en-US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(</a:t>
            </a:r>
            <a:r>
              <a:rPr lang="en-US" sz="3700" dirty="0" err="1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LLM比對歷史會議紀錄</a:t>
            </a:r>
            <a:r>
              <a:rPr lang="en-US" sz="3700" dirty="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)</a:t>
            </a:r>
          </a:p>
          <a:p>
            <a:pPr marL="798842" lvl="1" indent="-399421" algn="just">
              <a:lnSpc>
                <a:spcPts val="4440"/>
              </a:lnSpc>
              <a:spcBef>
                <a:spcPct val="0"/>
              </a:spcBef>
              <a:buFont typeface="Arial"/>
              <a:buChar char="•"/>
            </a:pPr>
            <a:r>
              <a:rPr lang="en-US" sz="3700" dirty="0" err="1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個人化摘要</a:t>
            </a:r>
            <a:endParaRPr lang="en-US" sz="3700" dirty="0">
              <a:solidFill>
                <a:srgbClr val="646464"/>
              </a:solidFill>
              <a:latin typeface="芫荽"/>
              <a:ea typeface="芫荽"/>
              <a:cs typeface="芫荽"/>
              <a:sym typeface="芫荽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674189" y="0"/>
            <a:ext cx="12939623" cy="10287000"/>
          </a:xfrm>
          <a:custGeom>
            <a:avLst/>
            <a:gdLst/>
            <a:ahLst/>
            <a:cxnLst/>
            <a:rect l="l" t="t" r="r" b="b"/>
            <a:pathLst>
              <a:path w="12939623" h="10287000">
                <a:moveTo>
                  <a:pt x="0" y="0"/>
                </a:moveTo>
                <a:lnTo>
                  <a:pt x="12939622" y="0"/>
                </a:lnTo>
                <a:lnTo>
                  <a:pt x="1293962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047" y="4074"/>
            <a:ext cx="8230379" cy="10282926"/>
          </a:xfrm>
          <a:prstGeom prst="rect">
            <a:avLst/>
          </a:prstGeom>
          <a:solidFill>
            <a:srgbClr val="E8E7E5"/>
          </a:solidFill>
        </p:spPr>
      </p:sp>
      <p:sp>
        <p:nvSpPr>
          <p:cNvPr id="3" name="Freeform 3"/>
          <p:cNvSpPr/>
          <p:nvPr/>
        </p:nvSpPr>
        <p:spPr>
          <a:xfrm>
            <a:off x="16921370" y="991777"/>
            <a:ext cx="337930" cy="337930"/>
          </a:xfrm>
          <a:custGeom>
            <a:avLst/>
            <a:gdLst/>
            <a:ahLst/>
            <a:cxnLst/>
            <a:rect l="l" t="t" r="r" b="b"/>
            <a:pathLst>
              <a:path w="337930" h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991777"/>
            <a:ext cx="9197063" cy="8771699"/>
          </a:xfrm>
          <a:custGeom>
            <a:avLst/>
            <a:gdLst/>
            <a:ahLst/>
            <a:cxnLst/>
            <a:rect l="l" t="t" r="r" b="b"/>
            <a:pathLst>
              <a:path w="9197063" h="8771699">
                <a:moveTo>
                  <a:pt x="0" y="0"/>
                </a:moveTo>
                <a:lnTo>
                  <a:pt x="9197063" y="0"/>
                </a:lnTo>
                <a:lnTo>
                  <a:pt x="9197063" y="8771699"/>
                </a:lnTo>
                <a:lnTo>
                  <a:pt x="0" y="87716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6812826" y="7987659"/>
            <a:ext cx="11301259" cy="1440911"/>
          </a:xfrm>
          <a:custGeom>
            <a:avLst/>
            <a:gdLst/>
            <a:ahLst/>
            <a:cxnLst/>
            <a:rect l="l" t="t" r="r" b="b"/>
            <a:pathLst>
              <a:path w="11301259" h="1440911">
                <a:moveTo>
                  <a:pt x="0" y="0"/>
                </a:moveTo>
                <a:lnTo>
                  <a:pt x="11301259" y="0"/>
                </a:lnTo>
                <a:lnTo>
                  <a:pt x="11301259" y="1440910"/>
                </a:lnTo>
                <a:lnTo>
                  <a:pt x="0" y="14409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64750" y="-5451"/>
            <a:ext cx="4980911" cy="75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869"/>
              </a:lnSpc>
              <a:spcBef>
                <a:spcPct val="0"/>
              </a:spcBef>
            </a:pPr>
            <a:r>
              <a:rPr lang="en-US" sz="4891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mcp（終端機上）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51</Words>
  <Application>Microsoft Office PowerPoint</Application>
  <PresentationFormat>自訂</PresentationFormat>
  <Paragraphs>16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芫荽</vt:lpstr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3/26開會簡報</dc:title>
  <dc:creator>姜筱雲</dc:creator>
  <cp:lastModifiedBy>筱雲 姜</cp:lastModifiedBy>
  <cp:revision>2</cp:revision>
  <dcterms:created xsi:type="dcterms:W3CDTF">2006-08-16T00:00:00Z</dcterms:created>
  <dcterms:modified xsi:type="dcterms:W3CDTF">2025-04-02T10:06:06Z</dcterms:modified>
  <dc:identifier>DAGgwAFBbmA</dc:identifier>
</cp:coreProperties>
</file>

<file path=docProps/thumbnail.jpeg>
</file>